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439400" cy="183594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60"/>
  </p:normalViewPr>
  <p:slideViewPr>
    <p:cSldViewPr snapToGrid="0">
      <p:cViewPr varScale="1">
        <p:scale>
          <a:sx n="39" d="100"/>
          <a:sy n="39" d="100"/>
        </p:scale>
        <p:origin x="291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2955" y="3004660"/>
            <a:ext cx="8873490" cy="6391804"/>
          </a:xfrm>
        </p:spPr>
        <p:txBody>
          <a:bodyPr anchor="b"/>
          <a:lstStyle>
            <a:lvl1pPr algn="ctr">
              <a:defRPr sz="68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4925" y="9642956"/>
            <a:ext cx="7829550" cy="4432613"/>
          </a:xfrm>
        </p:spPr>
        <p:txBody>
          <a:bodyPr/>
          <a:lstStyle>
            <a:lvl1pPr marL="0" indent="0" algn="ctr">
              <a:buNone/>
              <a:defRPr sz="2740"/>
            </a:lvl1pPr>
            <a:lvl2pPr marL="521985" indent="0" algn="ctr">
              <a:buNone/>
              <a:defRPr sz="2283"/>
            </a:lvl2pPr>
            <a:lvl3pPr marL="1043970" indent="0" algn="ctr">
              <a:buNone/>
              <a:defRPr sz="2055"/>
            </a:lvl3pPr>
            <a:lvl4pPr marL="1565956" indent="0" algn="ctr">
              <a:buNone/>
              <a:defRPr sz="1827"/>
            </a:lvl4pPr>
            <a:lvl5pPr marL="2087941" indent="0" algn="ctr">
              <a:buNone/>
              <a:defRPr sz="1827"/>
            </a:lvl5pPr>
            <a:lvl6pPr marL="2609926" indent="0" algn="ctr">
              <a:buNone/>
              <a:defRPr sz="1827"/>
            </a:lvl6pPr>
            <a:lvl7pPr marL="3131911" indent="0" algn="ctr">
              <a:buNone/>
              <a:defRPr sz="1827"/>
            </a:lvl7pPr>
            <a:lvl8pPr marL="3653897" indent="0" algn="ctr">
              <a:buNone/>
              <a:defRPr sz="1827"/>
            </a:lvl8pPr>
            <a:lvl9pPr marL="4175882" indent="0" algn="ctr">
              <a:buNone/>
              <a:defRPr sz="1827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2E7E-76DF-4E3F-8646-ADBF870B26FF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F4EB-D7A2-4772-AEF2-19C21E173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8094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2E7E-76DF-4E3F-8646-ADBF870B26FF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F4EB-D7A2-4772-AEF2-19C21E173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1104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0696" y="977470"/>
            <a:ext cx="2250996" cy="1555877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7710" y="977470"/>
            <a:ext cx="6622494" cy="1555877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2E7E-76DF-4E3F-8646-ADBF870B26FF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F4EB-D7A2-4772-AEF2-19C21E173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1578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2E7E-76DF-4E3F-8646-ADBF870B26FF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F4EB-D7A2-4772-AEF2-19C21E173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7417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272" y="4577115"/>
            <a:ext cx="9003983" cy="7637015"/>
          </a:xfrm>
        </p:spPr>
        <p:txBody>
          <a:bodyPr anchor="b"/>
          <a:lstStyle>
            <a:lvl1pPr>
              <a:defRPr sz="68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272" y="12286379"/>
            <a:ext cx="9003983" cy="4016126"/>
          </a:xfrm>
        </p:spPr>
        <p:txBody>
          <a:bodyPr/>
          <a:lstStyle>
            <a:lvl1pPr marL="0" indent="0">
              <a:buNone/>
              <a:defRPr sz="2740">
                <a:solidFill>
                  <a:schemeClr val="tx1">
                    <a:tint val="82000"/>
                  </a:schemeClr>
                </a:solidFill>
              </a:defRPr>
            </a:lvl1pPr>
            <a:lvl2pPr marL="521985" indent="0">
              <a:buNone/>
              <a:defRPr sz="2283">
                <a:solidFill>
                  <a:schemeClr val="tx1">
                    <a:tint val="82000"/>
                  </a:schemeClr>
                </a:solidFill>
              </a:defRPr>
            </a:lvl2pPr>
            <a:lvl3pPr marL="1043970" indent="0">
              <a:buNone/>
              <a:defRPr sz="2055">
                <a:solidFill>
                  <a:schemeClr val="tx1">
                    <a:tint val="82000"/>
                  </a:schemeClr>
                </a:solidFill>
              </a:defRPr>
            </a:lvl3pPr>
            <a:lvl4pPr marL="1565956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4pPr>
            <a:lvl5pPr marL="2087941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5pPr>
            <a:lvl6pPr marL="2609926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6pPr>
            <a:lvl7pPr marL="3131911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7pPr>
            <a:lvl8pPr marL="3653897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8pPr>
            <a:lvl9pPr marL="4175882" indent="0">
              <a:buNone/>
              <a:defRPr sz="182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2E7E-76DF-4E3F-8646-ADBF870B26FF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F4EB-D7A2-4772-AEF2-19C21E173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500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7709" y="4887350"/>
            <a:ext cx="4436745" cy="1164889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84946" y="4887350"/>
            <a:ext cx="4436745" cy="1164889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2E7E-76DF-4E3F-8646-ADBF870B26FF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F4EB-D7A2-4772-AEF2-19C21E173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0629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8" y="977474"/>
            <a:ext cx="9003983" cy="354864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070" y="4500614"/>
            <a:ext cx="4416355" cy="2205681"/>
          </a:xfrm>
        </p:spPr>
        <p:txBody>
          <a:bodyPr anchor="b"/>
          <a:lstStyle>
            <a:lvl1pPr marL="0" indent="0">
              <a:buNone/>
              <a:defRPr sz="2740" b="1"/>
            </a:lvl1pPr>
            <a:lvl2pPr marL="521985" indent="0">
              <a:buNone/>
              <a:defRPr sz="2283" b="1"/>
            </a:lvl2pPr>
            <a:lvl3pPr marL="1043970" indent="0">
              <a:buNone/>
              <a:defRPr sz="2055" b="1"/>
            </a:lvl3pPr>
            <a:lvl4pPr marL="1565956" indent="0">
              <a:buNone/>
              <a:defRPr sz="1827" b="1"/>
            </a:lvl4pPr>
            <a:lvl5pPr marL="2087941" indent="0">
              <a:buNone/>
              <a:defRPr sz="1827" b="1"/>
            </a:lvl5pPr>
            <a:lvl6pPr marL="2609926" indent="0">
              <a:buNone/>
              <a:defRPr sz="1827" b="1"/>
            </a:lvl6pPr>
            <a:lvl7pPr marL="3131911" indent="0">
              <a:buNone/>
              <a:defRPr sz="1827" b="1"/>
            </a:lvl7pPr>
            <a:lvl8pPr marL="3653897" indent="0">
              <a:buNone/>
              <a:defRPr sz="1827" b="1"/>
            </a:lvl8pPr>
            <a:lvl9pPr marL="4175882" indent="0">
              <a:buNone/>
              <a:defRPr sz="182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0" y="6706295"/>
            <a:ext cx="4416355" cy="986394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84947" y="4500614"/>
            <a:ext cx="4438105" cy="2205681"/>
          </a:xfrm>
        </p:spPr>
        <p:txBody>
          <a:bodyPr anchor="b"/>
          <a:lstStyle>
            <a:lvl1pPr marL="0" indent="0">
              <a:buNone/>
              <a:defRPr sz="2740" b="1"/>
            </a:lvl1pPr>
            <a:lvl2pPr marL="521985" indent="0">
              <a:buNone/>
              <a:defRPr sz="2283" b="1"/>
            </a:lvl2pPr>
            <a:lvl3pPr marL="1043970" indent="0">
              <a:buNone/>
              <a:defRPr sz="2055" b="1"/>
            </a:lvl3pPr>
            <a:lvl4pPr marL="1565956" indent="0">
              <a:buNone/>
              <a:defRPr sz="1827" b="1"/>
            </a:lvl4pPr>
            <a:lvl5pPr marL="2087941" indent="0">
              <a:buNone/>
              <a:defRPr sz="1827" b="1"/>
            </a:lvl5pPr>
            <a:lvl6pPr marL="2609926" indent="0">
              <a:buNone/>
              <a:defRPr sz="1827" b="1"/>
            </a:lvl6pPr>
            <a:lvl7pPr marL="3131911" indent="0">
              <a:buNone/>
              <a:defRPr sz="1827" b="1"/>
            </a:lvl7pPr>
            <a:lvl8pPr marL="3653897" indent="0">
              <a:buNone/>
              <a:defRPr sz="1827" b="1"/>
            </a:lvl8pPr>
            <a:lvl9pPr marL="4175882" indent="0">
              <a:buNone/>
              <a:defRPr sz="182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84947" y="6706295"/>
            <a:ext cx="4438105" cy="986394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2E7E-76DF-4E3F-8646-ADBF870B26FF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F4EB-D7A2-4772-AEF2-19C21E173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957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2E7E-76DF-4E3F-8646-ADBF870B26FF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F4EB-D7A2-4772-AEF2-19C21E173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022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2E7E-76DF-4E3F-8646-ADBF870B26FF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F4EB-D7A2-4772-AEF2-19C21E173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119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9" y="1223962"/>
            <a:ext cx="3366978" cy="4283869"/>
          </a:xfrm>
        </p:spPr>
        <p:txBody>
          <a:bodyPr anchor="b"/>
          <a:lstStyle>
            <a:lvl1pPr>
              <a:defRPr sz="36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8105" y="2643423"/>
            <a:ext cx="5284946" cy="13047101"/>
          </a:xfrm>
        </p:spPr>
        <p:txBody>
          <a:bodyPr/>
          <a:lstStyle>
            <a:lvl1pPr>
              <a:defRPr sz="3653"/>
            </a:lvl1pPr>
            <a:lvl2pPr>
              <a:defRPr sz="3197"/>
            </a:lvl2pPr>
            <a:lvl3pPr>
              <a:defRPr sz="2740"/>
            </a:lvl3pPr>
            <a:lvl4pPr>
              <a:defRPr sz="2283"/>
            </a:lvl4pPr>
            <a:lvl5pPr>
              <a:defRPr sz="2283"/>
            </a:lvl5pPr>
            <a:lvl6pPr>
              <a:defRPr sz="2283"/>
            </a:lvl6pPr>
            <a:lvl7pPr>
              <a:defRPr sz="2283"/>
            </a:lvl7pPr>
            <a:lvl8pPr>
              <a:defRPr sz="2283"/>
            </a:lvl8pPr>
            <a:lvl9pPr>
              <a:defRPr sz="228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069" y="5507831"/>
            <a:ext cx="3366978" cy="10203939"/>
          </a:xfrm>
        </p:spPr>
        <p:txBody>
          <a:bodyPr/>
          <a:lstStyle>
            <a:lvl1pPr marL="0" indent="0">
              <a:buNone/>
              <a:defRPr sz="1827"/>
            </a:lvl1pPr>
            <a:lvl2pPr marL="521985" indent="0">
              <a:buNone/>
              <a:defRPr sz="1598"/>
            </a:lvl2pPr>
            <a:lvl3pPr marL="1043970" indent="0">
              <a:buNone/>
              <a:defRPr sz="1370"/>
            </a:lvl3pPr>
            <a:lvl4pPr marL="1565956" indent="0">
              <a:buNone/>
              <a:defRPr sz="1142"/>
            </a:lvl4pPr>
            <a:lvl5pPr marL="2087941" indent="0">
              <a:buNone/>
              <a:defRPr sz="1142"/>
            </a:lvl5pPr>
            <a:lvl6pPr marL="2609926" indent="0">
              <a:buNone/>
              <a:defRPr sz="1142"/>
            </a:lvl6pPr>
            <a:lvl7pPr marL="3131911" indent="0">
              <a:buNone/>
              <a:defRPr sz="1142"/>
            </a:lvl7pPr>
            <a:lvl8pPr marL="3653897" indent="0">
              <a:buNone/>
              <a:defRPr sz="1142"/>
            </a:lvl8pPr>
            <a:lvl9pPr marL="4175882" indent="0">
              <a:buNone/>
              <a:defRPr sz="114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2E7E-76DF-4E3F-8646-ADBF870B26FF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F4EB-D7A2-4772-AEF2-19C21E173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8472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9" y="1223962"/>
            <a:ext cx="3366978" cy="4283869"/>
          </a:xfrm>
        </p:spPr>
        <p:txBody>
          <a:bodyPr anchor="b"/>
          <a:lstStyle>
            <a:lvl1pPr>
              <a:defRPr sz="36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38105" y="2643423"/>
            <a:ext cx="5284946" cy="13047101"/>
          </a:xfrm>
        </p:spPr>
        <p:txBody>
          <a:bodyPr anchor="t"/>
          <a:lstStyle>
            <a:lvl1pPr marL="0" indent="0">
              <a:buNone/>
              <a:defRPr sz="3653"/>
            </a:lvl1pPr>
            <a:lvl2pPr marL="521985" indent="0">
              <a:buNone/>
              <a:defRPr sz="3197"/>
            </a:lvl2pPr>
            <a:lvl3pPr marL="1043970" indent="0">
              <a:buNone/>
              <a:defRPr sz="2740"/>
            </a:lvl3pPr>
            <a:lvl4pPr marL="1565956" indent="0">
              <a:buNone/>
              <a:defRPr sz="2283"/>
            </a:lvl4pPr>
            <a:lvl5pPr marL="2087941" indent="0">
              <a:buNone/>
              <a:defRPr sz="2283"/>
            </a:lvl5pPr>
            <a:lvl6pPr marL="2609926" indent="0">
              <a:buNone/>
              <a:defRPr sz="2283"/>
            </a:lvl6pPr>
            <a:lvl7pPr marL="3131911" indent="0">
              <a:buNone/>
              <a:defRPr sz="2283"/>
            </a:lvl7pPr>
            <a:lvl8pPr marL="3653897" indent="0">
              <a:buNone/>
              <a:defRPr sz="2283"/>
            </a:lvl8pPr>
            <a:lvl9pPr marL="4175882" indent="0">
              <a:buNone/>
              <a:defRPr sz="228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069" y="5507831"/>
            <a:ext cx="3366978" cy="10203939"/>
          </a:xfrm>
        </p:spPr>
        <p:txBody>
          <a:bodyPr/>
          <a:lstStyle>
            <a:lvl1pPr marL="0" indent="0">
              <a:buNone/>
              <a:defRPr sz="1827"/>
            </a:lvl1pPr>
            <a:lvl2pPr marL="521985" indent="0">
              <a:buNone/>
              <a:defRPr sz="1598"/>
            </a:lvl2pPr>
            <a:lvl3pPr marL="1043970" indent="0">
              <a:buNone/>
              <a:defRPr sz="1370"/>
            </a:lvl3pPr>
            <a:lvl4pPr marL="1565956" indent="0">
              <a:buNone/>
              <a:defRPr sz="1142"/>
            </a:lvl4pPr>
            <a:lvl5pPr marL="2087941" indent="0">
              <a:buNone/>
              <a:defRPr sz="1142"/>
            </a:lvl5pPr>
            <a:lvl6pPr marL="2609926" indent="0">
              <a:buNone/>
              <a:defRPr sz="1142"/>
            </a:lvl6pPr>
            <a:lvl7pPr marL="3131911" indent="0">
              <a:buNone/>
              <a:defRPr sz="1142"/>
            </a:lvl7pPr>
            <a:lvl8pPr marL="3653897" indent="0">
              <a:buNone/>
              <a:defRPr sz="1142"/>
            </a:lvl8pPr>
            <a:lvl9pPr marL="4175882" indent="0">
              <a:buNone/>
              <a:defRPr sz="114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2E7E-76DF-4E3F-8646-ADBF870B26FF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F4EB-D7A2-4772-AEF2-19C21E173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1733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7709" y="977474"/>
            <a:ext cx="9003983" cy="3548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709" y="4887350"/>
            <a:ext cx="9003983" cy="116488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7709" y="17016483"/>
            <a:ext cx="2348865" cy="977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7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D82E7E-76DF-4E3F-8646-ADBF870B26FF}" type="datetimeFigureOut">
              <a:rPr lang="pt-BR" smtClean="0"/>
              <a:t>25/11/2024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8051" y="17016483"/>
            <a:ext cx="3523298" cy="977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7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826" y="17016483"/>
            <a:ext cx="2348865" cy="977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7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E7F4EB-D7A2-4772-AEF2-19C21E173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913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43970" rtl="0" eaLnBrk="1" latinLnBrk="0" hangingPunct="1">
        <a:lnSpc>
          <a:spcPct val="90000"/>
        </a:lnSpc>
        <a:spcBef>
          <a:spcPct val="0"/>
        </a:spcBef>
        <a:buNone/>
        <a:defRPr sz="50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0993" indent="-260993" algn="l" defTabSz="1043970" rtl="0" eaLnBrk="1" latinLnBrk="0" hangingPunct="1">
        <a:lnSpc>
          <a:spcPct val="90000"/>
        </a:lnSpc>
        <a:spcBef>
          <a:spcPts val="1142"/>
        </a:spcBef>
        <a:buFont typeface="Arial" panose="020B0604020202020204" pitchFamily="34" charset="0"/>
        <a:buChar char="•"/>
        <a:defRPr sz="3197" kern="1200">
          <a:solidFill>
            <a:schemeClr val="tx1"/>
          </a:solidFill>
          <a:latin typeface="+mn-lt"/>
          <a:ea typeface="+mn-ea"/>
          <a:cs typeface="+mn-cs"/>
        </a:defRPr>
      </a:lvl1pPr>
      <a:lvl2pPr marL="782978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63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sz="2283" kern="1200">
          <a:solidFill>
            <a:schemeClr val="tx1"/>
          </a:solidFill>
          <a:latin typeface="+mn-lt"/>
          <a:ea typeface="+mn-ea"/>
          <a:cs typeface="+mn-cs"/>
        </a:defRPr>
      </a:lvl3pPr>
      <a:lvl4pPr marL="1826948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sz="2055" kern="1200">
          <a:solidFill>
            <a:schemeClr val="tx1"/>
          </a:solidFill>
          <a:latin typeface="+mn-lt"/>
          <a:ea typeface="+mn-ea"/>
          <a:cs typeface="+mn-cs"/>
        </a:defRPr>
      </a:lvl4pPr>
      <a:lvl5pPr marL="2348934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sz="2055" kern="1200">
          <a:solidFill>
            <a:schemeClr val="tx1"/>
          </a:solidFill>
          <a:latin typeface="+mn-lt"/>
          <a:ea typeface="+mn-ea"/>
          <a:cs typeface="+mn-cs"/>
        </a:defRPr>
      </a:lvl5pPr>
      <a:lvl6pPr marL="2870919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sz="2055" kern="1200">
          <a:solidFill>
            <a:schemeClr val="tx1"/>
          </a:solidFill>
          <a:latin typeface="+mn-lt"/>
          <a:ea typeface="+mn-ea"/>
          <a:cs typeface="+mn-cs"/>
        </a:defRPr>
      </a:lvl6pPr>
      <a:lvl7pPr marL="3392904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sz="2055" kern="1200">
          <a:solidFill>
            <a:schemeClr val="tx1"/>
          </a:solidFill>
          <a:latin typeface="+mn-lt"/>
          <a:ea typeface="+mn-ea"/>
          <a:cs typeface="+mn-cs"/>
        </a:defRPr>
      </a:lvl7pPr>
      <a:lvl8pPr marL="3914889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sz="2055" kern="1200">
          <a:solidFill>
            <a:schemeClr val="tx1"/>
          </a:solidFill>
          <a:latin typeface="+mn-lt"/>
          <a:ea typeface="+mn-ea"/>
          <a:cs typeface="+mn-cs"/>
        </a:defRPr>
      </a:lvl8pPr>
      <a:lvl9pPr marL="4436875" indent="-260993" algn="l" defTabSz="1043970" rtl="0" eaLnBrk="1" latinLnBrk="0" hangingPunct="1">
        <a:lnSpc>
          <a:spcPct val="90000"/>
        </a:lnSpc>
        <a:spcBef>
          <a:spcPts val="571"/>
        </a:spcBef>
        <a:buFont typeface="Arial" panose="020B0604020202020204" pitchFamily="34" charset="0"/>
        <a:buChar char="•"/>
        <a:defRPr sz="20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1pPr>
      <a:lvl2pPr marL="521985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2pPr>
      <a:lvl3pPr marL="1043970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3pPr>
      <a:lvl4pPr marL="1565956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4pPr>
      <a:lvl5pPr marL="2087941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5pPr>
      <a:lvl6pPr marL="2609926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6pPr>
      <a:lvl7pPr marL="3131911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7pPr>
      <a:lvl8pPr marL="3653897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8pPr>
      <a:lvl9pPr marL="4175882" algn="l" defTabSz="1043970" rtl="0" eaLnBrk="1" latinLnBrk="0" hangingPunct="1">
        <a:defRPr sz="20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Diagrama&#10;&#10;Descrição gerada automaticamente com confiança baixa">
            <a:extLst>
              <a:ext uri="{FF2B5EF4-FFF2-40B4-BE49-F238E27FC236}">
                <a16:creationId xmlns:a16="http://schemas.microsoft.com/office/drawing/2014/main" id="{D4115D52-C9FA-AC65-90A6-FAB08400CDE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3" y="36862"/>
            <a:ext cx="10285714" cy="1828571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C4578DF-4779-749E-C669-80C3D8275F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5270" y="5918919"/>
            <a:ext cx="8056245" cy="1485697"/>
          </a:xfrm>
        </p:spPr>
        <p:txBody>
          <a:bodyPr/>
          <a:lstStyle/>
          <a:p>
            <a:r>
              <a:rPr lang="pt-BR" b="1" dirty="0">
                <a:solidFill>
                  <a:srgbClr val="008080"/>
                </a:solidFill>
              </a:rPr>
              <a:t>Título do trabalho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8F549EF-977D-B0DD-2AA8-9B05606B3A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21353" y="14508870"/>
            <a:ext cx="7829550" cy="1485697"/>
          </a:xfrm>
        </p:spPr>
        <p:txBody>
          <a:bodyPr>
            <a:normAutofit/>
          </a:bodyPr>
          <a:lstStyle/>
          <a:p>
            <a:pPr algn="l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Autor:</a:t>
            </a:r>
          </a:p>
          <a:p>
            <a:pPr algn="l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Orientador:</a:t>
            </a:r>
          </a:p>
        </p:txBody>
      </p:sp>
    </p:spTree>
    <p:extLst>
      <p:ext uri="{BB962C8B-B14F-4D97-AF65-F5344CB8AC3E}">
        <p14:creationId xmlns:p14="http://schemas.microsoft.com/office/powerpoint/2010/main" val="1475542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B9E88F-C38B-58BC-D7E1-737E066397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Diagrama&#10;&#10;Descrição gerada automaticamente com confiança baixa">
            <a:extLst>
              <a:ext uri="{FF2B5EF4-FFF2-40B4-BE49-F238E27FC236}">
                <a16:creationId xmlns:a16="http://schemas.microsoft.com/office/drawing/2014/main" id="{6C357E36-5540-2D92-F713-0EC9FAF9AF2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3" y="36862"/>
            <a:ext cx="10285714" cy="1828571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FE60CD2-1BCB-758F-579E-B41C9419C2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26771" y="2898134"/>
            <a:ext cx="6188530" cy="118400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rgbClr val="008080"/>
                </a:solidFill>
              </a:rPr>
              <a:t>Introdução: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98BB32E6-3167-0D8A-37C7-0B6978DDC91B}"/>
              </a:ext>
            </a:extLst>
          </p:cNvPr>
          <p:cNvSpPr txBox="1">
            <a:spLocks/>
          </p:cNvSpPr>
          <p:nvPr/>
        </p:nvSpPr>
        <p:spPr>
          <a:xfrm>
            <a:off x="2125435" y="12553762"/>
            <a:ext cx="6188530" cy="11840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439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008080"/>
                </a:solidFill>
              </a:rPr>
              <a:t>Objetivos:</a:t>
            </a:r>
          </a:p>
        </p:txBody>
      </p:sp>
    </p:spTree>
    <p:extLst>
      <p:ext uri="{BB962C8B-B14F-4D97-AF65-F5344CB8AC3E}">
        <p14:creationId xmlns:p14="http://schemas.microsoft.com/office/powerpoint/2010/main" val="604274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0EFF97-B689-88DE-FC6D-9EEFB2ECD7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Diagrama&#10;&#10;Descrição gerada automaticamente com confiança baixa">
            <a:extLst>
              <a:ext uri="{FF2B5EF4-FFF2-40B4-BE49-F238E27FC236}">
                <a16:creationId xmlns:a16="http://schemas.microsoft.com/office/drawing/2014/main" id="{4B31F455-2EAE-555A-5503-A5CE1F3C4B8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3" y="36862"/>
            <a:ext cx="10285714" cy="1828571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2B02F55-E71D-6EA3-B3A6-2A2A80256E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5435" y="3375296"/>
            <a:ext cx="6188530" cy="118400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rgbClr val="008080"/>
                </a:solidFill>
              </a:rPr>
              <a:t>Objetivos: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312A5977-5824-7681-53D6-5EDA7CFBDA57}"/>
              </a:ext>
            </a:extLst>
          </p:cNvPr>
          <p:cNvSpPr txBox="1">
            <a:spLocks/>
          </p:cNvSpPr>
          <p:nvPr/>
        </p:nvSpPr>
        <p:spPr>
          <a:xfrm>
            <a:off x="2125435" y="9873495"/>
            <a:ext cx="6188530" cy="11840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439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008080"/>
                </a:solidFill>
              </a:rPr>
              <a:t>Metodologia:</a:t>
            </a:r>
          </a:p>
        </p:txBody>
      </p:sp>
    </p:spTree>
    <p:extLst>
      <p:ext uri="{BB962C8B-B14F-4D97-AF65-F5344CB8AC3E}">
        <p14:creationId xmlns:p14="http://schemas.microsoft.com/office/powerpoint/2010/main" val="879304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6C5A45-8C01-8101-8544-1F8577B2B3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Diagrama&#10;&#10;Descrição gerada automaticamente com confiança baixa">
            <a:extLst>
              <a:ext uri="{FF2B5EF4-FFF2-40B4-BE49-F238E27FC236}">
                <a16:creationId xmlns:a16="http://schemas.microsoft.com/office/drawing/2014/main" id="{EF839272-CA26-41FB-1C40-A37ED5EEF65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3" y="36862"/>
            <a:ext cx="10285714" cy="1828571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84D74E7-6463-16E0-89FC-EB2C6A340E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5435" y="3175720"/>
            <a:ext cx="6188530" cy="118400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rgbClr val="008080"/>
                </a:solidFill>
              </a:rPr>
              <a:t>Resultado:</a:t>
            </a:r>
          </a:p>
        </p:txBody>
      </p:sp>
    </p:spTree>
    <p:extLst>
      <p:ext uri="{BB962C8B-B14F-4D97-AF65-F5344CB8AC3E}">
        <p14:creationId xmlns:p14="http://schemas.microsoft.com/office/powerpoint/2010/main" val="2769194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EBC883-FE3C-1675-EE78-9C97180A3B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Diagrama&#10;&#10;Descrição gerada automaticamente com confiança baixa">
            <a:extLst>
              <a:ext uri="{FF2B5EF4-FFF2-40B4-BE49-F238E27FC236}">
                <a16:creationId xmlns:a16="http://schemas.microsoft.com/office/drawing/2014/main" id="{5BFAA545-F6CE-326C-EF7B-CDC785F6365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3" y="36862"/>
            <a:ext cx="10285714" cy="1828571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34414E2-B6C6-A6ED-8868-99A5E6ED2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5435" y="3012434"/>
            <a:ext cx="6188530" cy="118400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rgbClr val="008080"/>
                </a:solidFill>
              </a:rPr>
              <a:t>Discussão:</a:t>
            </a:r>
          </a:p>
        </p:txBody>
      </p:sp>
    </p:spTree>
    <p:extLst>
      <p:ext uri="{BB962C8B-B14F-4D97-AF65-F5344CB8AC3E}">
        <p14:creationId xmlns:p14="http://schemas.microsoft.com/office/powerpoint/2010/main" val="1356793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D5F241-470C-17AD-237C-8C1AF54121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Diagrama&#10;&#10;Descrição gerada automaticamente com confiança baixa">
            <a:extLst>
              <a:ext uri="{FF2B5EF4-FFF2-40B4-BE49-F238E27FC236}">
                <a16:creationId xmlns:a16="http://schemas.microsoft.com/office/drawing/2014/main" id="{B34D6BF8-E35F-07CC-A091-68865F0F12E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3" y="36862"/>
            <a:ext cx="10285714" cy="1828571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DE96ECD-01B9-69F8-E63F-2434E36531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5435" y="2947120"/>
            <a:ext cx="6188530" cy="118400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rgbClr val="008080"/>
                </a:solidFill>
              </a:rPr>
              <a:t>Conclusão:</a:t>
            </a:r>
          </a:p>
        </p:txBody>
      </p:sp>
    </p:spTree>
    <p:extLst>
      <p:ext uri="{BB962C8B-B14F-4D97-AF65-F5344CB8AC3E}">
        <p14:creationId xmlns:p14="http://schemas.microsoft.com/office/powerpoint/2010/main" val="515960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326898-BE52-2707-695A-444EE791A4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Diagrama&#10;&#10;Descrição gerada automaticamente com confiança baixa">
            <a:extLst>
              <a:ext uri="{FF2B5EF4-FFF2-40B4-BE49-F238E27FC236}">
                <a16:creationId xmlns:a16="http://schemas.microsoft.com/office/drawing/2014/main" id="{2EE30EB3-05FE-CC77-909F-7516CA1A68E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3" y="36862"/>
            <a:ext cx="10285714" cy="1828571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93AEB4A-C0CC-6488-9069-9D00605DAC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5435" y="2816491"/>
            <a:ext cx="6188530" cy="1184009"/>
          </a:xfrm>
        </p:spPr>
        <p:txBody>
          <a:bodyPr>
            <a:normAutofit/>
          </a:bodyPr>
          <a:lstStyle/>
          <a:p>
            <a:r>
              <a:rPr lang="pt-BR" sz="4400" b="1" dirty="0">
                <a:solidFill>
                  <a:srgbClr val="008080"/>
                </a:solidFill>
              </a:rPr>
              <a:t>Referências:</a:t>
            </a:r>
          </a:p>
        </p:txBody>
      </p:sp>
    </p:spTree>
    <p:extLst>
      <p:ext uri="{BB962C8B-B14F-4D97-AF65-F5344CB8AC3E}">
        <p14:creationId xmlns:p14="http://schemas.microsoft.com/office/powerpoint/2010/main" val="12078373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23</Words>
  <Application>Microsoft Office PowerPoint</Application>
  <PresentationFormat>Personalizar</PresentationFormat>
  <Paragraphs>11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Tema do Office</vt:lpstr>
      <vt:lpstr>Título do trabalho</vt:lpstr>
      <vt:lpstr>Introdução:</vt:lpstr>
      <vt:lpstr>Objetivos:</vt:lpstr>
      <vt:lpstr>Resultado:</vt:lpstr>
      <vt:lpstr>Discussão:</vt:lpstr>
      <vt:lpstr>Conclusão:</vt:lpstr>
      <vt:lpstr>Referências: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Ana Paula Lacerda</dc:creator>
  <cp:lastModifiedBy>Ana Paula Lacerda</cp:lastModifiedBy>
  <cp:revision>1</cp:revision>
  <dcterms:created xsi:type="dcterms:W3CDTF">2024-11-25T18:35:14Z</dcterms:created>
  <dcterms:modified xsi:type="dcterms:W3CDTF">2024-11-25T18:50:24Z</dcterms:modified>
</cp:coreProperties>
</file>