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439400" cy="18359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38" d="100"/>
          <a:sy n="38" d="100"/>
        </p:scale>
        <p:origin x="29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3004660"/>
            <a:ext cx="8873490" cy="6391804"/>
          </a:xfrm>
        </p:spPr>
        <p:txBody>
          <a:bodyPr anchor="b"/>
          <a:lstStyle>
            <a:lvl1pPr algn="ctr">
              <a:defRPr sz="68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9642956"/>
            <a:ext cx="7829550" cy="4432613"/>
          </a:xfrm>
        </p:spPr>
        <p:txBody>
          <a:bodyPr/>
          <a:lstStyle>
            <a:lvl1pPr marL="0" indent="0" algn="ctr">
              <a:buNone/>
              <a:defRPr sz="2740"/>
            </a:lvl1pPr>
            <a:lvl2pPr marL="521985" indent="0" algn="ctr">
              <a:buNone/>
              <a:defRPr sz="2283"/>
            </a:lvl2pPr>
            <a:lvl3pPr marL="1043970" indent="0" algn="ctr">
              <a:buNone/>
              <a:defRPr sz="2055"/>
            </a:lvl3pPr>
            <a:lvl4pPr marL="1565956" indent="0" algn="ctr">
              <a:buNone/>
              <a:defRPr sz="1827"/>
            </a:lvl4pPr>
            <a:lvl5pPr marL="2087941" indent="0" algn="ctr">
              <a:buNone/>
              <a:defRPr sz="1827"/>
            </a:lvl5pPr>
            <a:lvl6pPr marL="2609926" indent="0" algn="ctr">
              <a:buNone/>
              <a:defRPr sz="1827"/>
            </a:lvl6pPr>
            <a:lvl7pPr marL="3131911" indent="0" algn="ctr">
              <a:buNone/>
              <a:defRPr sz="1827"/>
            </a:lvl7pPr>
            <a:lvl8pPr marL="3653897" indent="0" algn="ctr">
              <a:buNone/>
              <a:defRPr sz="1827"/>
            </a:lvl8pPr>
            <a:lvl9pPr marL="4175882" indent="0" algn="ctr">
              <a:buNone/>
              <a:defRPr sz="182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1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02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977470"/>
            <a:ext cx="2250996" cy="155587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977470"/>
            <a:ext cx="6622494" cy="155587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81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4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4577115"/>
            <a:ext cx="9003983" cy="7637015"/>
          </a:xfrm>
        </p:spPr>
        <p:txBody>
          <a:bodyPr anchor="b"/>
          <a:lstStyle>
            <a:lvl1pPr>
              <a:defRPr sz="68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12286379"/>
            <a:ext cx="9003983" cy="4016126"/>
          </a:xfrm>
        </p:spPr>
        <p:txBody>
          <a:bodyPr/>
          <a:lstStyle>
            <a:lvl1pPr marL="0" indent="0">
              <a:buNone/>
              <a:defRPr sz="2740">
                <a:solidFill>
                  <a:schemeClr val="tx1">
                    <a:tint val="82000"/>
                  </a:schemeClr>
                </a:solidFill>
              </a:defRPr>
            </a:lvl1pPr>
            <a:lvl2pPr marL="521985" indent="0">
              <a:buNone/>
              <a:defRPr sz="2283">
                <a:solidFill>
                  <a:schemeClr val="tx1">
                    <a:tint val="82000"/>
                  </a:schemeClr>
                </a:solidFill>
              </a:defRPr>
            </a:lvl2pPr>
            <a:lvl3pPr marL="1043970" indent="0">
              <a:buNone/>
              <a:defRPr sz="2055">
                <a:solidFill>
                  <a:schemeClr val="tx1">
                    <a:tint val="82000"/>
                  </a:schemeClr>
                </a:solidFill>
              </a:defRPr>
            </a:lvl3pPr>
            <a:lvl4pPr marL="156595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4pPr>
            <a:lvl5pPr marL="208794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5pPr>
            <a:lvl6pPr marL="260992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6pPr>
            <a:lvl7pPr marL="313191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7pPr>
            <a:lvl8pPr marL="3653897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8pPr>
            <a:lvl9pPr marL="4175882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03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4887350"/>
            <a:ext cx="4436745" cy="116488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4887350"/>
            <a:ext cx="4436745" cy="116488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3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977474"/>
            <a:ext cx="9003983" cy="354864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4500614"/>
            <a:ext cx="4416355" cy="2205681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6706295"/>
            <a:ext cx="4416355" cy="986394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4500614"/>
            <a:ext cx="4438105" cy="2205681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6706295"/>
            <a:ext cx="4438105" cy="986394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16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77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79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1223962"/>
            <a:ext cx="3366978" cy="4283869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2643423"/>
            <a:ext cx="5284946" cy="13047101"/>
          </a:xfrm>
        </p:spPr>
        <p:txBody>
          <a:bodyPr/>
          <a:lstStyle>
            <a:lvl1pPr>
              <a:defRPr sz="3653"/>
            </a:lvl1pPr>
            <a:lvl2pPr>
              <a:defRPr sz="3197"/>
            </a:lvl2pPr>
            <a:lvl3pPr>
              <a:defRPr sz="2740"/>
            </a:lvl3pPr>
            <a:lvl4pPr>
              <a:defRPr sz="2283"/>
            </a:lvl4pPr>
            <a:lvl5pPr>
              <a:defRPr sz="2283"/>
            </a:lvl5pPr>
            <a:lvl6pPr>
              <a:defRPr sz="2283"/>
            </a:lvl6pPr>
            <a:lvl7pPr>
              <a:defRPr sz="2283"/>
            </a:lvl7pPr>
            <a:lvl8pPr>
              <a:defRPr sz="2283"/>
            </a:lvl8pPr>
            <a:lvl9pPr>
              <a:defRPr sz="228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5507831"/>
            <a:ext cx="3366978" cy="10203939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90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1223962"/>
            <a:ext cx="3366978" cy="4283869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2643423"/>
            <a:ext cx="5284946" cy="13047101"/>
          </a:xfrm>
        </p:spPr>
        <p:txBody>
          <a:bodyPr anchor="t"/>
          <a:lstStyle>
            <a:lvl1pPr marL="0" indent="0">
              <a:buNone/>
              <a:defRPr sz="3653"/>
            </a:lvl1pPr>
            <a:lvl2pPr marL="521985" indent="0">
              <a:buNone/>
              <a:defRPr sz="3197"/>
            </a:lvl2pPr>
            <a:lvl3pPr marL="1043970" indent="0">
              <a:buNone/>
              <a:defRPr sz="2740"/>
            </a:lvl3pPr>
            <a:lvl4pPr marL="1565956" indent="0">
              <a:buNone/>
              <a:defRPr sz="2283"/>
            </a:lvl4pPr>
            <a:lvl5pPr marL="2087941" indent="0">
              <a:buNone/>
              <a:defRPr sz="2283"/>
            </a:lvl5pPr>
            <a:lvl6pPr marL="2609926" indent="0">
              <a:buNone/>
              <a:defRPr sz="2283"/>
            </a:lvl6pPr>
            <a:lvl7pPr marL="3131911" indent="0">
              <a:buNone/>
              <a:defRPr sz="2283"/>
            </a:lvl7pPr>
            <a:lvl8pPr marL="3653897" indent="0">
              <a:buNone/>
              <a:defRPr sz="2283"/>
            </a:lvl8pPr>
            <a:lvl9pPr marL="4175882" indent="0">
              <a:buNone/>
              <a:defRPr sz="228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5507831"/>
            <a:ext cx="3366978" cy="10203939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5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977474"/>
            <a:ext cx="9003983" cy="3548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4887350"/>
            <a:ext cx="9003983" cy="11648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17016483"/>
            <a:ext cx="2348865" cy="97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5DFFE8-76D3-40C7-89D3-130C3999CC4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17016483"/>
            <a:ext cx="3523298" cy="97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17016483"/>
            <a:ext cx="2348865" cy="97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B0E4BD-18B3-49C3-A46E-D751A31EED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52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43970" rtl="0" eaLnBrk="1" latinLnBrk="0" hangingPunct="1">
        <a:lnSpc>
          <a:spcPct val="90000"/>
        </a:lnSpc>
        <a:spcBef>
          <a:spcPct val="0"/>
        </a:spcBef>
        <a:buNone/>
        <a:defRPr sz="50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993" indent="-260993" algn="l" defTabSz="1043970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1pPr>
      <a:lvl2pPr marL="78297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63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3pPr>
      <a:lvl4pPr marL="182694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34893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87091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39290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91488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436875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1pPr>
      <a:lvl2pPr marL="521985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2pPr>
      <a:lvl3pPr marL="1043970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3pPr>
      <a:lvl4pPr marL="1565956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087941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609926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131911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653897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175882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04A3032-F115-89BF-6A96-687CB2BE19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1E6D5A18-1F55-789B-F83E-93AA66A18AE0}"/>
              </a:ext>
            </a:extLst>
          </p:cNvPr>
          <p:cNvSpPr/>
          <p:nvPr/>
        </p:nvSpPr>
        <p:spPr>
          <a:xfrm>
            <a:off x="364067" y="4057951"/>
            <a:ext cx="4618888" cy="3883782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454C2DC-FDCC-5BFA-FBCC-34FF31C01D8F}"/>
              </a:ext>
            </a:extLst>
          </p:cNvPr>
          <p:cNvSpPr txBox="1"/>
          <p:nvPr/>
        </p:nvSpPr>
        <p:spPr>
          <a:xfrm>
            <a:off x="1181421" y="2760694"/>
            <a:ext cx="7603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 Nova" panose="020F0502020204030204" pitchFamily="34" charset="0"/>
              </a:rPr>
              <a:t>TÍTULO DO TRABALHO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10C8DE6-ED3F-722A-C0AB-B75901F48006}"/>
              </a:ext>
            </a:extLst>
          </p:cNvPr>
          <p:cNvSpPr txBox="1"/>
          <p:nvPr/>
        </p:nvSpPr>
        <p:spPr>
          <a:xfrm>
            <a:off x="5456445" y="3418154"/>
            <a:ext cx="403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Autores: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A2BF9ED-77B1-474B-75F5-00C92DB70AE4}"/>
              </a:ext>
            </a:extLst>
          </p:cNvPr>
          <p:cNvSpPr txBox="1"/>
          <p:nvPr/>
        </p:nvSpPr>
        <p:spPr>
          <a:xfrm>
            <a:off x="1505111" y="4085188"/>
            <a:ext cx="23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Introdução: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753759A-C8EB-8F22-7045-05E80EE74F45}"/>
              </a:ext>
            </a:extLst>
          </p:cNvPr>
          <p:cNvSpPr/>
          <p:nvPr/>
        </p:nvSpPr>
        <p:spPr>
          <a:xfrm>
            <a:off x="5456445" y="4057037"/>
            <a:ext cx="4618888" cy="5350879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647539D3-9244-36F6-B2B3-51406242A8B6}"/>
              </a:ext>
            </a:extLst>
          </p:cNvPr>
          <p:cNvSpPr/>
          <p:nvPr/>
        </p:nvSpPr>
        <p:spPr>
          <a:xfrm>
            <a:off x="364067" y="8289476"/>
            <a:ext cx="4618888" cy="1641959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4C18AE8-C9A9-B35A-7EF2-4556C585295F}"/>
              </a:ext>
            </a:extLst>
          </p:cNvPr>
          <p:cNvSpPr txBox="1"/>
          <p:nvPr/>
        </p:nvSpPr>
        <p:spPr>
          <a:xfrm>
            <a:off x="1505111" y="8366462"/>
            <a:ext cx="23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Objetivos: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BB1C632-1BF6-7108-6C98-292F4332897B}"/>
              </a:ext>
            </a:extLst>
          </p:cNvPr>
          <p:cNvSpPr txBox="1"/>
          <p:nvPr/>
        </p:nvSpPr>
        <p:spPr>
          <a:xfrm>
            <a:off x="6447688" y="4042427"/>
            <a:ext cx="23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Resultado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483812E-D8EB-9FB8-FD14-EA4794EB002B}"/>
              </a:ext>
            </a:extLst>
          </p:cNvPr>
          <p:cNvSpPr txBox="1"/>
          <p:nvPr/>
        </p:nvSpPr>
        <p:spPr>
          <a:xfrm>
            <a:off x="6425878" y="9980937"/>
            <a:ext cx="23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Conclusão: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E3DC28-C257-5AD3-B4B1-B40B09DE9F83}"/>
              </a:ext>
            </a:extLst>
          </p:cNvPr>
          <p:cNvSpPr txBox="1"/>
          <p:nvPr/>
        </p:nvSpPr>
        <p:spPr>
          <a:xfrm>
            <a:off x="4089078" y="15059039"/>
            <a:ext cx="23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Referências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545C2B46-3942-A174-695B-82AEE39B8AD8}"/>
              </a:ext>
            </a:extLst>
          </p:cNvPr>
          <p:cNvSpPr/>
          <p:nvPr/>
        </p:nvSpPr>
        <p:spPr>
          <a:xfrm>
            <a:off x="5456445" y="9849935"/>
            <a:ext cx="4618888" cy="4525997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0F0D625-99FC-F47D-2585-CF976312D70E}"/>
              </a:ext>
            </a:extLst>
          </p:cNvPr>
          <p:cNvSpPr/>
          <p:nvPr/>
        </p:nvSpPr>
        <p:spPr>
          <a:xfrm>
            <a:off x="401845" y="10279178"/>
            <a:ext cx="4618888" cy="4063710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EF72A4C8-056B-44A3-27E2-618D22FF48A6}"/>
              </a:ext>
            </a:extLst>
          </p:cNvPr>
          <p:cNvSpPr/>
          <p:nvPr/>
        </p:nvSpPr>
        <p:spPr>
          <a:xfrm>
            <a:off x="512555" y="14817950"/>
            <a:ext cx="9414290" cy="2064583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F2807C1-AFB1-2FA0-AFD0-B4BF88397438}"/>
              </a:ext>
            </a:extLst>
          </p:cNvPr>
          <p:cNvSpPr txBox="1"/>
          <p:nvPr/>
        </p:nvSpPr>
        <p:spPr>
          <a:xfrm>
            <a:off x="1505111" y="10313811"/>
            <a:ext cx="23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Método:</a:t>
            </a:r>
          </a:p>
        </p:txBody>
      </p:sp>
    </p:spTree>
    <p:extLst>
      <p:ext uri="{BB962C8B-B14F-4D97-AF65-F5344CB8AC3E}">
        <p14:creationId xmlns:p14="http://schemas.microsoft.com/office/powerpoint/2010/main" val="1294726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15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Nova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 Paula Lacerda</dc:creator>
  <cp:lastModifiedBy>Ana Paula Lacerda</cp:lastModifiedBy>
  <cp:revision>2</cp:revision>
  <dcterms:created xsi:type="dcterms:W3CDTF">2024-11-25T18:51:36Z</dcterms:created>
  <dcterms:modified xsi:type="dcterms:W3CDTF">2024-11-25T19:14:30Z</dcterms:modified>
</cp:coreProperties>
</file>