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0439400" cy="183594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93" autoAdjust="0"/>
    <p:restoredTop sz="94660"/>
  </p:normalViewPr>
  <p:slideViewPr>
    <p:cSldViewPr snapToGrid="0">
      <p:cViewPr varScale="1">
        <p:scale>
          <a:sx n="38" d="100"/>
          <a:sy n="38" d="100"/>
        </p:scale>
        <p:origin x="295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2955" y="3004660"/>
            <a:ext cx="8873490" cy="6391804"/>
          </a:xfrm>
        </p:spPr>
        <p:txBody>
          <a:bodyPr anchor="b"/>
          <a:lstStyle>
            <a:lvl1pPr algn="ctr">
              <a:defRPr sz="685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04925" y="9642956"/>
            <a:ext cx="7829550" cy="4432613"/>
          </a:xfrm>
        </p:spPr>
        <p:txBody>
          <a:bodyPr/>
          <a:lstStyle>
            <a:lvl1pPr marL="0" indent="0" algn="ctr">
              <a:buNone/>
              <a:defRPr sz="2740"/>
            </a:lvl1pPr>
            <a:lvl2pPr marL="521985" indent="0" algn="ctr">
              <a:buNone/>
              <a:defRPr sz="2283"/>
            </a:lvl2pPr>
            <a:lvl3pPr marL="1043970" indent="0" algn="ctr">
              <a:buNone/>
              <a:defRPr sz="2055"/>
            </a:lvl3pPr>
            <a:lvl4pPr marL="1565956" indent="0" algn="ctr">
              <a:buNone/>
              <a:defRPr sz="1827"/>
            </a:lvl4pPr>
            <a:lvl5pPr marL="2087941" indent="0" algn="ctr">
              <a:buNone/>
              <a:defRPr sz="1827"/>
            </a:lvl5pPr>
            <a:lvl6pPr marL="2609926" indent="0" algn="ctr">
              <a:buNone/>
              <a:defRPr sz="1827"/>
            </a:lvl6pPr>
            <a:lvl7pPr marL="3131911" indent="0" algn="ctr">
              <a:buNone/>
              <a:defRPr sz="1827"/>
            </a:lvl7pPr>
            <a:lvl8pPr marL="3653897" indent="0" algn="ctr">
              <a:buNone/>
              <a:defRPr sz="1827"/>
            </a:lvl8pPr>
            <a:lvl9pPr marL="4175882" indent="0" algn="ctr">
              <a:buNone/>
              <a:defRPr sz="1827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DFFE8-76D3-40C7-89D3-130C3999CC47}" type="datetimeFigureOut">
              <a:rPr lang="pt-BR" smtClean="0"/>
              <a:t>25/11/2024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0E4BD-18B3-49C3-A46E-D751A31EEDA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47163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DFFE8-76D3-40C7-89D3-130C3999CC47}" type="datetimeFigureOut">
              <a:rPr lang="pt-BR" smtClean="0"/>
              <a:t>25/11/2024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0E4BD-18B3-49C3-A46E-D751A31EEDA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480285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70696" y="977470"/>
            <a:ext cx="2250996" cy="1555877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17710" y="977470"/>
            <a:ext cx="6622494" cy="15558775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DFFE8-76D3-40C7-89D3-130C3999CC47}" type="datetimeFigureOut">
              <a:rPr lang="pt-BR" smtClean="0"/>
              <a:t>25/11/2024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0E4BD-18B3-49C3-A46E-D751A31EEDA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31810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DFFE8-76D3-40C7-89D3-130C3999CC47}" type="datetimeFigureOut">
              <a:rPr lang="pt-BR" smtClean="0"/>
              <a:t>25/11/2024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0E4BD-18B3-49C3-A46E-D751A31EEDA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98487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2272" y="4577115"/>
            <a:ext cx="9003983" cy="7637015"/>
          </a:xfrm>
        </p:spPr>
        <p:txBody>
          <a:bodyPr anchor="b"/>
          <a:lstStyle>
            <a:lvl1pPr>
              <a:defRPr sz="685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2272" y="12286379"/>
            <a:ext cx="9003983" cy="4016126"/>
          </a:xfrm>
        </p:spPr>
        <p:txBody>
          <a:bodyPr/>
          <a:lstStyle>
            <a:lvl1pPr marL="0" indent="0">
              <a:buNone/>
              <a:defRPr sz="2740">
                <a:solidFill>
                  <a:schemeClr val="tx1">
                    <a:tint val="82000"/>
                  </a:schemeClr>
                </a:solidFill>
              </a:defRPr>
            </a:lvl1pPr>
            <a:lvl2pPr marL="521985" indent="0">
              <a:buNone/>
              <a:defRPr sz="2283">
                <a:solidFill>
                  <a:schemeClr val="tx1">
                    <a:tint val="82000"/>
                  </a:schemeClr>
                </a:solidFill>
              </a:defRPr>
            </a:lvl2pPr>
            <a:lvl3pPr marL="1043970" indent="0">
              <a:buNone/>
              <a:defRPr sz="2055">
                <a:solidFill>
                  <a:schemeClr val="tx1">
                    <a:tint val="82000"/>
                  </a:schemeClr>
                </a:solidFill>
              </a:defRPr>
            </a:lvl3pPr>
            <a:lvl4pPr marL="1565956" indent="0">
              <a:buNone/>
              <a:defRPr sz="1827">
                <a:solidFill>
                  <a:schemeClr val="tx1">
                    <a:tint val="82000"/>
                  </a:schemeClr>
                </a:solidFill>
              </a:defRPr>
            </a:lvl4pPr>
            <a:lvl5pPr marL="2087941" indent="0">
              <a:buNone/>
              <a:defRPr sz="1827">
                <a:solidFill>
                  <a:schemeClr val="tx1">
                    <a:tint val="82000"/>
                  </a:schemeClr>
                </a:solidFill>
              </a:defRPr>
            </a:lvl5pPr>
            <a:lvl6pPr marL="2609926" indent="0">
              <a:buNone/>
              <a:defRPr sz="1827">
                <a:solidFill>
                  <a:schemeClr val="tx1">
                    <a:tint val="82000"/>
                  </a:schemeClr>
                </a:solidFill>
              </a:defRPr>
            </a:lvl6pPr>
            <a:lvl7pPr marL="3131911" indent="0">
              <a:buNone/>
              <a:defRPr sz="1827">
                <a:solidFill>
                  <a:schemeClr val="tx1">
                    <a:tint val="82000"/>
                  </a:schemeClr>
                </a:solidFill>
              </a:defRPr>
            </a:lvl7pPr>
            <a:lvl8pPr marL="3653897" indent="0">
              <a:buNone/>
              <a:defRPr sz="1827">
                <a:solidFill>
                  <a:schemeClr val="tx1">
                    <a:tint val="82000"/>
                  </a:schemeClr>
                </a:solidFill>
              </a:defRPr>
            </a:lvl8pPr>
            <a:lvl9pPr marL="4175882" indent="0">
              <a:buNone/>
              <a:defRPr sz="1827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DFFE8-76D3-40C7-89D3-130C3999CC47}" type="datetimeFigureOut">
              <a:rPr lang="pt-BR" smtClean="0"/>
              <a:t>25/11/2024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0E4BD-18B3-49C3-A46E-D751A31EEDA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600389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17709" y="4887350"/>
            <a:ext cx="4436745" cy="11648895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84946" y="4887350"/>
            <a:ext cx="4436745" cy="11648895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DFFE8-76D3-40C7-89D3-130C3999CC47}" type="datetimeFigureOut">
              <a:rPr lang="pt-BR" smtClean="0"/>
              <a:t>25/11/2024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0E4BD-18B3-49C3-A46E-D751A31EEDA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52370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9068" y="977474"/>
            <a:ext cx="9003983" cy="354864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9070" y="4500614"/>
            <a:ext cx="4416355" cy="2205681"/>
          </a:xfrm>
        </p:spPr>
        <p:txBody>
          <a:bodyPr anchor="b"/>
          <a:lstStyle>
            <a:lvl1pPr marL="0" indent="0">
              <a:buNone/>
              <a:defRPr sz="2740" b="1"/>
            </a:lvl1pPr>
            <a:lvl2pPr marL="521985" indent="0">
              <a:buNone/>
              <a:defRPr sz="2283" b="1"/>
            </a:lvl2pPr>
            <a:lvl3pPr marL="1043970" indent="0">
              <a:buNone/>
              <a:defRPr sz="2055" b="1"/>
            </a:lvl3pPr>
            <a:lvl4pPr marL="1565956" indent="0">
              <a:buNone/>
              <a:defRPr sz="1827" b="1"/>
            </a:lvl4pPr>
            <a:lvl5pPr marL="2087941" indent="0">
              <a:buNone/>
              <a:defRPr sz="1827" b="1"/>
            </a:lvl5pPr>
            <a:lvl6pPr marL="2609926" indent="0">
              <a:buNone/>
              <a:defRPr sz="1827" b="1"/>
            </a:lvl6pPr>
            <a:lvl7pPr marL="3131911" indent="0">
              <a:buNone/>
              <a:defRPr sz="1827" b="1"/>
            </a:lvl7pPr>
            <a:lvl8pPr marL="3653897" indent="0">
              <a:buNone/>
              <a:defRPr sz="1827" b="1"/>
            </a:lvl8pPr>
            <a:lvl9pPr marL="4175882" indent="0">
              <a:buNone/>
              <a:defRPr sz="1827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0" y="6706295"/>
            <a:ext cx="4416355" cy="9863949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84947" y="4500614"/>
            <a:ext cx="4438105" cy="2205681"/>
          </a:xfrm>
        </p:spPr>
        <p:txBody>
          <a:bodyPr anchor="b"/>
          <a:lstStyle>
            <a:lvl1pPr marL="0" indent="0">
              <a:buNone/>
              <a:defRPr sz="2740" b="1"/>
            </a:lvl1pPr>
            <a:lvl2pPr marL="521985" indent="0">
              <a:buNone/>
              <a:defRPr sz="2283" b="1"/>
            </a:lvl2pPr>
            <a:lvl3pPr marL="1043970" indent="0">
              <a:buNone/>
              <a:defRPr sz="2055" b="1"/>
            </a:lvl3pPr>
            <a:lvl4pPr marL="1565956" indent="0">
              <a:buNone/>
              <a:defRPr sz="1827" b="1"/>
            </a:lvl4pPr>
            <a:lvl5pPr marL="2087941" indent="0">
              <a:buNone/>
              <a:defRPr sz="1827" b="1"/>
            </a:lvl5pPr>
            <a:lvl6pPr marL="2609926" indent="0">
              <a:buNone/>
              <a:defRPr sz="1827" b="1"/>
            </a:lvl6pPr>
            <a:lvl7pPr marL="3131911" indent="0">
              <a:buNone/>
              <a:defRPr sz="1827" b="1"/>
            </a:lvl7pPr>
            <a:lvl8pPr marL="3653897" indent="0">
              <a:buNone/>
              <a:defRPr sz="1827" b="1"/>
            </a:lvl8pPr>
            <a:lvl9pPr marL="4175882" indent="0">
              <a:buNone/>
              <a:defRPr sz="1827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84947" y="6706295"/>
            <a:ext cx="4438105" cy="9863949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DFFE8-76D3-40C7-89D3-130C3999CC47}" type="datetimeFigureOut">
              <a:rPr lang="pt-BR" smtClean="0"/>
              <a:t>25/11/2024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0E4BD-18B3-49C3-A46E-D751A31EEDA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761637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DFFE8-76D3-40C7-89D3-130C3999CC47}" type="datetimeFigureOut">
              <a:rPr lang="pt-BR" smtClean="0"/>
              <a:t>25/11/2024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0E4BD-18B3-49C3-A46E-D751A31EEDA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377773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DFFE8-76D3-40C7-89D3-130C3999CC47}" type="datetimeFigureOut">
              <a:rPr lang="pt-BR" smtClean="0"/>
              <a:t>25/11/2024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0E4BD-18B3-49C3-A46E-D751A31EEDA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077940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9069" y="1223962"/>
            <a:ext cx="3366978" cy="4283869"/>
          </a:xfrm>
        </p:spPr>
        <p:txBody>
          <a:bodyPr anchor="b"/>
          <a:lstStyle>
            <a:lvl1pPr>
              <a:defRPr sz="3653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38105" y="2643423"/>
            <a:ext cx="5284946" cy="13047101"/>
          </a:xfrm>
        </p:spPr>
        <p:txBody>
          <a:bodyPr/>
          <a:lstStyle>
            <a:lvl1pPr>
              <a:defRPr sz="3653"/>
            </a:lvl1pPr>
            <a:lvl2pPr>
              <a:defRPr sz="3197"/>
            </a:lvl2pPr>
            <a:lvl3pPr>
              <a:defRPr sz="2740"/>
            </a:lvl3pPr>
            <a:lvl4pPr>
              <a:defRPr sz="2283"/>
            </a:lvl4pPr>
            <a:lvl5pPr>
              <a:defRPr sz="2283"/>
            </a:lvl5pPr>
            <a:lvl6pPr>
              <a:defRPr sz="2283"/>
            </a:lvl6pPr>
            <a:lvl7pPr>
              <a:defRPr sz="2283"/>
            </a:lvl7pPr>
            <a:lvl8pPr>
              <a:defRPr sz="2283"/>
            </a:lvl8pPr>
            <a:lvl9pPr>
              <a:defRPr sz="2283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9069" y="5507831"/>
            <a:ext cx="3366978" cy="10203939"/>
          </a:xfrm>
        </p:spPr>
        <p:txBody>
          <a:bodyPr/>
          <a:lstStyle>
            <a:lvl1pPr marL="0" indent="0">
              <a:buNone/>
              <a:defRPr sz="1827"/>
            </a:lvl1pPr>
            <a:lvl2pPr marL="521985" indent="0">
              <a:buNone/>
              <a:defRPr sz="1598"/>
            </a:lvl2pPr>
            <a:lvl3pPr marL="1043970" indent="0">
              <a:buNone/>
              <a:defRPr sz="1370"/>
            </a:lvl3pPr>
            <a:lvl4pPr marL="1565956" indent="0">
              <a:buNone/>
              <a:defRPr sz="1142"/>
            </a:lvl4pPr>
            <a:lvl5pPr marL="2087941" indent="0">
              <a:buNone/>
              <a:defRPr sz="1142"/>
            </a:lvl5pPr>
            <a:lvl6pPr marL="2609926" indent="0">
              <a:buNone/>
              <a:defRPr sz="1142"/>
            </a:lvl6pPr>
            <a:lvl7pPr marL="3131911" indent="0">
              <a:buNone/>
              <a:defRPr sz="1142"/>
            </a:lvl7pPr>
            <a:lvl8pPr marL="3653897" indent="0">
              <a:buNone/>
              <a:defRPr sz="1142"/>
            </a:lvl8pPr>
            <a:lvl9pPr marL="4175882" indent="0">
              <a:buNone/>
              <a:defRPr sz="1142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DFFE8-76D3-40C7-89D3-130C3999CC47}" type="datetimeFigureOut">
              <a:rPr lang="pt-BR" smtClean="0"/>
              <a:t>25/11/2024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0E4BD-18B3-49C3-A46E-D751A31EEDA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809069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9069" y="1223962"/>
            <a:ext cx="3366978" cy="4283869"/>
          </a:xfrm>
        </p:spPr>
        <p:txBody>
          <a:bodyPr anchor="b"/>
          <a:lstStyle>
            <a:lvl1pPr>
              <a:defRPr sz="3653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38105" y="2643423"/>
            <a:ext cx="5284946" cy="13047101"/>
          </a:xfrm>
        </p:spPr>
        <p:txBody>
          <a:bodyPr anchor="t"/>
          <a:lstStyle>
            <a:lvl1pPr marL="0" indent="0">
              <a:buNone/>
              <a:defRPr sz="3653"/>
            </a:lvl1pPr>
            <a:lvl2pPr marL="521985" indent="0">
              <a:buNone/>
              <a:defRPr sz="3197"/>
            </a:lvl2pPr>
            <a:lvl3pPr marL="1043970" indent="0">
              <a:buNone/>
              <a:defRPr sz="2740"/>
            </a:lvl3pPr>
            <a:lvl4pPr marL="1565956" indent="0">
              <a:buNone/>
              <a:defRPr sz="2283"/>
            </a:lvl4pPr>
            <a:lvl5pPr marL="2087941" indent="0">
              <a:buNone/>
              <a:defRPr sz="2283"/>
            </a:lvl5pPr>
            <a:lvl6pPr marL="2609926" indent="0">
              <a:buNone/>
              <a:defRPr sz="2283"/>
            </a:lvl6pPr>
            <a:lvl7pPr marL="3131911" indent="0">
              <a:buNone/>
              <a:defRPr sz="2283"/>
            </a:lvl7pPr>
            <a:lvl8pPr marL="3653897" indent="0">
              <a:buNone/>
              <a:defRPr sz="2283"/>
            </a:lvl8pPr>
            <a:lvl9pPr marL="4175882" indent="0">
              <a:buNone/>
              <a:defRPr sz="2283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9069" y="5507831"/>
            <a:ext cx="3366978" cy="10203939"/>
          </a:xfrm>
        </p:spPr>
        <p:txBody>
          <a:bodyPr/>
          <a:lstStyle>
            <a:lvl1pPr marL="0" indent="0">
              <a:buNone/>
              <a:defRPr sz="1827"/>
            </a:lvl1pPr>
            <a:lvl2pPr marL="521985" indent="0">
              <a:buNone/>
              <a:defRPr sz="1598"/>
            </a:lvl2pPr>
            <a:lvl3pPr marL="1043970" indent="0">
              <a:buNone/>
              <a:defRPr sz="1370"/>
            </a:lvl3pPr>
            <a:lvl4pPr marL="1565956" indent="0">
              <a:buNone/>
              <a:defRPr sz="1142"/>
            </a:lvl4pPr>
            <a:lvl5pPr marL="2087941" indent="0">
              <a:buNone/>
              <a:defRPr sz="1142"/>
            </a:lvl5pPr>
            <a:lvl6pPr marL="2609926" indent="0">
              <a:buNone/>
              <a:defRPr sz="1142"/>
            </a:lvl6pPr>
            <a:lvl7pPr marL="3131911" indent="0">
              <a:buNone/>
              <a:defRPr sz="1142"/>
            </a:lvl7pPr>
            <a:lvl8pPr marL="3653897" indent="0">
              <a:buNone/>
              <a:defRPr sz="1142"/>
            </a:lvl8pPr>
            <a:lvl9pPr marL="4175882" indent="0">
              <a:buNone/>
              <a:defRPr sz="1142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DFFE8-76D3-40C7-89D3-130C3999CC47}" type="datetimeFigureOut">
              <a:rPr lang="pt-BR" smtClean="0"/>
              <a:t>25/11/2024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0E4BD-18B3-49C3-A46E-D751A31EEDA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53539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17709" y="977474"/>
            <a:ext cx="9003983" cy="354864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7709" y="4887350"/>
            <a:ext cx="9003983" cy="116488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7709" y="17016483"/>
            <a:ext cx="2348865" cy="97747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7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05DFFE8-76D3-40C7-89D3-130C3999CC47}" type="datetimeFigureOut">
              <a:rPr lang="pt-BR" smtClean="0"/>
              <a:t>25/11/2024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58051" y="17016483"/>
            <a:ext cx="3523298" cy="97747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7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72826" y="17016483"/>
            <a:ext cx="2348865" cy="97747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7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EB0E4BD-18B3-49C3-A46E-D751A31EEDA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175209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43970" rtl="0" eaLnBrk="1" latinLnBrk="0" hangingPunct="1">
        <a:lnSpc>
          <a:spcPct val="90000"/>
        </a:lnSpc>
        <a:spcBef>
          <a:spcPct val="0"/>
        </a:spcBef>
        <a:buNone/>
        <a:defRPr sz="502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0993" indent="-260993" algn="l" defTabSz="1043970" rtl="0" eaLnBrk="1" latinLnBrk="0" hangingPunct="1">
        <a:lnSpc>
          <a:spcPct val="90000"/>
        </a:lnSpc>
        <a:spcBef>
          <a:spcPts val="1142"/>
        </a:spcBef>
        <a:buFont typeface="Arial" panose="020B0604020202020204" pitchFamily="34" charset="0"/>
        <a:buChar char="•"/>
        <a:defRPr sz="3197" kern="1200">
          <a:solidFill>
            <a:schemeClr val="tx1"/>
          </a:solidFill>
          <a:latin typeface="+mn-lt"/>
          <a:ea typeface="+mn-ea"/>
          <a:cs typeface="+mn-cs"/>
        </a:defRPr>
      </a:lvl1pPr>
      <a:lvl2pPr marL="782978" indent="-260993" algn="l" defTabSz="1043970" rtl="0" eaLnBrk="1" latinLnBrk="0" hangingPunct="1">
        <a:lnSpc>
          <a:spcPct val="90000"/>
        </a:lnSpc>
        <a:spcBef>
          <a:spcPts val="571"/>
        </a:spcBef>
        <a:buFont typeface="Arial" panose="020B0604020202020204" pitchFamily="34" charset="0"/>
        <a:buChar char="•"/>
        <a:defRPr sz="2740" kern="1200">
          <a:solidFill>
            <a:schemeClr val="tx1"/>
          </a:solidFill>
          <a:latin typeface="+mn-lt"/>
          <a:ea typeface="+mn-ea"/>
          <a:cs typeface="+mn-cs"/>
        </a:defRPr>
      </a:lvl2pPr>
      <a:lvl3pPr marL="1304963" indent="-260993" algn="l" defTabSz="1043970" rtl="0" eaLnBrk="1" latinLnBrk="0" hangingPunct="1">
        <a:lnSpc>
          <a:spcPct val="90000"/>
        </a:lnSpc>
        <a:spcBef>
          <a:spcPts val="571"/>
        </a:spcBef>
        <a:buFont typeface="Arial" panose="020B0604020202020204" pitchFamily="34" charset="0"/>
        <a:buChar char="•"/>
        <a:defRPr sz="2283" kern="1200">
          <a:solidFill>
            <a:schemeClr val="tx1"/>
          </a:solidFill>
          <a:latin typeface="+mn-lt"/>
          <a:ea typeface="+mn-ea"/>
          <a:cs typeface="+mn-cs"/>
        </a:defRPr>
      </a:lvl3pPr>
      <a:lvl4pPr marL="1826948" indent="-260993" algn="l" defTabSz="1043970" rtl="0" eaLnBrk="1" latinLnBrk="0" hangingPunct="1">
        <a:lnSpc>
          <a:spcPct val="90000"/>
        </a:lnSpc>
        <a:spcBef>
          <a:spcPts val="571"/>
        </a:spcBef>
        <a:buFont typeface="Arial" panose="020B0604020202020204" pitchFamily="34" charset="0"/>
        <a:buChar char="•"/>
        <a:defRPr sz="2055" kern="1200">
          <a:solidFill>
            <a:schemeClr val="tx1"/>
          </a:solidFill>
          <a:latin typeface="+mn-lt"/>
          <a:ea typeface="+mn-ea"/>
          <a:cs typeface="+mn-cs"/>
        </a:defRPr>
      </a:lvl4pPr>
      <a:lvl5pPr marL="2348934" indent="-260993" algn="l" defTabSz="1043970" rtl="0" eaLnBrk="1" latinLnBrk="0" hangingPunct="1">
        <a:lnSpc>
          <a:spcPct val="90000"/>
        </a:lnSpc>
        <a:spcBef>
          <a:spcPts val="571"/>
        </a:spcBef>
        <a:buFont typeface="Arial" panose="020B0604020202020204" pitchFamily="34" charset="0"/>
        <a:buChar char="•"/>
        <a:defRPr sz="2055" kern="1200">
          <a:solidFill>
            <a:schemeClr val="tx1"/>
          </a:solidFill>
          <a:latin typeface="+mn-lt"/>
          <a:ea typeface="+mn-ea"/>
          <a:cs typeface="+mn-cs"/>
        </a:defRPr>
      </a:lvl5pPr>
      <a:lvl6pPr marL="2870919" indent="-260993" algn="l" defTabSz="1043970" rtl="0" eaLnBrk="1" latinLnBrk="0" hangingPunct="1">
        <a:lnSpc>
          <a:spcPct val="90000"/>
        </a:lnSpc>
        <a:spcBef>
          <a:spcPts val="571"/>
        </a:spcBef>
        <a:buFont typeface="Arial" panose="020B0604020202020204" pitchFamily="34" charset="0"/>
        <a:buChar char="•"/>
        <a:defRPr sz="2055" kern="1200">
          <a:solidFill>
            <a:schemeClr val="tx1"/>
          </a:solidFill>
          <a:latin typeface="+mn-lt"/>
          <a:ea typeface="+mn-ea"/>
          <a:cs typeface="+mn-cs"/>
        </a:defRPr>
      </a:lvl6pPr>
      <a:lvl7pPr marL="3392904" indent="-260993" algn="l" defTabSz="1043970" rtl="0" eaLnBrk="1" latinLnBrk="0" hangingPunct="1">
        <a:lnSpc>
          <a:spcPct val="90000"/>
        </a:lnSpc>
        <a:spcBef>
          <a:spcPts val="571"/>
        </a:spcBef>
        <a:buFont typeface="Arial" panose="020B0604020202020204" pitchFamily="34" charset="0"/>
        <a:buChar char="•"/>
        <a:defRPr sz="2055" kern="1200">
          <a:solidFill>
            <a:schemeClr val="tx1"/>
          </a:solidFill>
          <a:latin typeface="+mn-lt"/>
          <a:ea typeface="+mn-ea"/>
          <a:cs typeface="+mn-cs"/>
        </a:defRPr>
      </a:lvl7pPr>
      <a:lvl8pPr marL="3914889" indent="-260993" algn="l" defTabSz="1043970" rtl="0" eaLnBrk="1" latinLnBrk="0" hangingPunct="1">
        <a:lnSpc>
          <a:spcPct val="90000"/>
        </a:lnSpc>
        <a:spcBef>
          <a:spcPts val="571"/>
        </a:spcBef>
        <a:buFont typeface="Arial" panose="020B0604020202020204" pitchFamily="34" charset="0"/>
        <a:buChar char="•"/>
        <a:defRPr sz="2055" kern="1200">
          <a:solidFill>
            <a:schemeClr val="tx1"/>
          </a:solidFill>
          <a:latin typeface="+mn-lt"/>
          <a:ea typeface="+mn-ea"/>
          <a:cs typeface="+mn-cs"/>
        </a:defRPr>
      </a:lvl8pPr>
      <a:lvl9pPr marL="4436875" indent="-260993" algn="l" defTabSz="1043970" rtl="0" eaLnBrk="1" latinLnBrk="0" hangingPunct="1">
        <a:lnSpc>
          <a:spcPct val="90000"/>
        </a:lnSpc>
        <a:spcBef>
          <a:spcPts val="571"/>
        </a:spcBef>
        <a:buFont typeface="Arial" panose="020B0604020202020204" pitchFamily="34" charset="0"/>
        <a:buChar char="•"/>
        <a:defRPr sz="205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43970" rtl="0" eaLnBrk="1" latinLnBrk="0" hangingPunct="1">
        <a:defRPr sz="2055" kern="1200">
          <a:solidFill>
            <a:schemeClr val="tx1"/>
          </a:solidFill>
          <a:latin typeface="+mn-lt"/>
          <a:ea typeface="+mn-ea"/>
          <a:cs typeface="+mn-cs"/>
        </a:defRPr>
      </a:lvl1pPr>
      <a:lvl2pPr marL="521985" algn="l" defTabSz="1043970" rtl="0" eaLnBrk="1" latinLnBrk="0" hangingPunct="1">
        <a:defRPr sz="2055" kern="1200">
          <a:solidFill>
            <a:schemeClr val="tx1"/>
          </a:solidFill>
          <a:latin typeface="+mn-lt"/>
          <a:ea typeface="+mn-ea"/>
          <a:cs typeface="+mn-cs"/>
        </a:defRPr>
      </a:lvl2pPr>
      <a:lvl3pPr marL="1043970" algn="l" defTabSz="1043970" rtl="0" eaLnBrk="1" latinLnBrk="0" hangingPunct="1">
        <a:defRPr sz="2055" kern="1200">
          <a:solidFill>
            <a:schemeClr val="tx1"/>
          </a:solidFill>
          <a:latin typeface="+mn-lt"/>
          <a:ea typeface="+mn-ea"/>
          <a:cs typeface="+mn-cs"/>
        </a:defRPr>
      </a:lvl3pPr>
      <a:lvl4pPr marL="1565956" algn="l" defTabSz="1043970" rtl="0" eaLnBrk="1" latinLnBrk="0" hangingPunct="1">
        <a:defRPr sz="2055" kern="1200">
          <a:solidFill>
            <a:schemeClr val="tx1"/>
          </a:solidFill>
          <a:latin typeface="+mn-lt"/>
          <a:ea typeface="+mn-ea"/>
          <a:cs typeface="+mn-cs"/>
        </a:defRPr>
      </a:lvl4pPr>
      <a:lvl5pPr marL="2087941" algn="l" defTabSz="1043970" rtl="0" eaLnBrk="1" latinLnBrk="0" hangingPunct="1">
        <a:defRPr sz="2055" kern="1200">
          <a:solidFill>
            <a:schemeClr val="tx1"/>
          </a:solidFill>
          <a:latin typeface="+mn-lt"/>
          <a:ea typeface="+mn-ea"/>
          <a:cs typeface="+mn-cs"/>
        </a:defRPr>
      </a:lvl5pPr>
      <a:lvl6pPr marL="2609926" algn="l" defTabSz="1043970" rtl="0" eaLnBrk="1" latinLnBrk="0" hangingPunct="1">
        <a:defRPr sz="2055" kern="1200">
          <a:solidFill>
            <a:schemeClr val="tx1"/>
          </a:solidFill>
          <a:latin typeface="+mn-lt"/>
          <a:ea typeface="+mn-ea"/>
          <a:cs typeface="+mn-cs"/>
        </a:defRPr>
      </a:lvl6pPr>
      <a:lvl7pPr marL="3131911" algn="l" defTabSz="1043970" rtl="0" eaLnBrk="1" latinLnBrk="0" hangingPunct="1">
        <a:defRPr sz="2055" kern="1200">
          <a:solidFill>
            <a:schemeClr val="tx1"/>
          </a:solidFill>
          <a:latin typeface="+mn-lt"/>
          <a:ea typeface="+mn-ea"/>
          <a:cs typeface="+mn-cs"/>
        </a:defRPr>
      </a:lvl7pPr>
      <a:lvl8pPr marL="3653897" algn="l" defTabSz="1043970" rtl="0" eaLnBrk="1" latinLnBrk="0" hangingPunct="1">
        <a:defRPr sz="2055" kern="1200">
          <a:solidFill>
            <a:schemeClr val="tx1"/>
          </a:solidFill>
          <a:latin typeface="+mn-lt"/>
          <a:ea typeface="+mn-ea"/>
          <a:cs typeface="+mn-cs"/>
        </a:defRPr>
      </a:lvl8pPr>
      <a:lvl9pPr marL="4175882" algn="l" defTabSz="1043970" rtl="0" eaLnBrk="1" latinLnBrk="0" hangingPunct="1">
        <a:defRPr sz="205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id="{D04A3032-F115-89BF-6A96-687CB2BE19C0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6843" y="36862"/>
            <a:ext cx="10285714" cy="18285714"/>
          </a:xfrm>
          <a:prstGeom prst="rect">
            <a:avLst/>
          </a:prstGeom>
        </p:spPr>
      </p:pic>
      <p:sp>
        <p:nvSpPr>
          <p:cNvPr id="6" name="Retângulo 5">
            <a:extLst>
              <a:ext uri="{FF2B5EF4-FFF2-40B4-BE49-F238E27FC236}">
                <a16:creationId xmlns:a16="http://schemas.microsoft.com/office/drawing/2014/main" id="{1E6D5A18-1F55-789B-F83E-93AA66A18AE0}"/>
              </a:ext>
            </a:extLst>
          </p:cNvPr>
          <p:cNvSpPr/>
          <p:nvPr/>
        </p:nvSpPr>
        <p:spPr>
          <a:xfrm>
            <a:off x="364067" y="4057951"/>
            <a:ext cx="4618888" cy="3883782"/>
          </a:xfrm>
          <a:prstGeom prst="rect">
            <a:avLst/>
          </a:prstGeom>
          <a:noFill/>
          <a:ln>
            <a:solidFill>
              <a:schemeClr val="tx2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9454C2DC-FDCC-5BFA-FBCC-34FF31C01D8F}"/>
              </a:ext>
            </a:extLst>
          </p:cNvPr>
          <p:cNvSpPr txBox="1"/>
          <p:nvPr/>
        </p:nvSpPr>
        <p:spPr>
          <a:xfrm>
            <a:off x="1181421" y="2760694"/>
            <a:ext cx="76030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>
                <a:latin typeface="Arial Nova" panose="020F0502020204030204" pitchFamily="34" charset="0"/>
              </a:rPr>
              <a:t>TÍTULO DO TRABALHO</a:t>
            </a: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410C8DE6-ED3F-722A-C0AB-B75901F48006}"/>
              </a:ext>
            </a:extLst>
          </p:cNvPr>
          <p:cNvSpPr txBox="1"/>
          <p:nvPr/>
        </p:nvSpPr>
        <p:spPr>
          <a:xfrm>
            <a:off x="5456445" y="3418154"/>
            <a:ext cx="40301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Autores: </a:t>
            </a: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9A2BF9ED-77B1-474B-75F5-00C92DB70AE4}"/>
              </a:ext>
            </a:extLst>
          </p:cNvPr>
          <p:cNvSpPr txBox="1"/>
          <p:nvPr/>
        </p:nvSpPr>
        <p:spPr>
          <a:xfrm>
            <a:off x="1505111" y="4085188"/>
            <a:ext cx="2336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/>
              <a:t>Introdução:</a:t>
            </a:r>
          </a:p>
        </p:txBody>
      </p:sp>
      <p:sp>
        <p:nvSpPr>
          <p:cNvPr id="10" name="Retângulo 9">
            <a:extLst>
              <a:ext uri="{FF2B5EF4-FFF2-40B4-BE49-F238E27FC236}">
                <a16:creationId xmlns:a16="http://schemas.microsoft.com/office/drawing/2014/main" id="{6753759A-C8EB-8F22-7045-05E80EE74F45}"/>
              </a:ext>
            </a:extLst>
          </p:cNvPr>
          <p:cNvSpPr/>
          <p:nvPr/>
        </p:nvSpPr>
        <p:spPr>
          <a:xfrm>
            <a:off x="5456445" y="4057037"/>
            <a:ext cx="4618888" cy="5350879"/>
          </a:xfrm>
          <a:prstGeom prst="rect">
            <a:avLst/>
          </a:prstGeom>
          <a:noFill/>
          <a:ln>
            <a:solidFill>
              <a:schemeClr val="tx2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Retângulo 10">
            <a:extLst>
              <a:ext uri="{FF2B5EF4-FFF2-40B4-BE49-F238E27FC236}">
                <a16:creationId xmlns:a16="http://schemas.microsoft.com/office/drawing/2014/main" id="{647539D3-9244-36F6-B2B3-51406242A8B6}"/>
              </a:ext>
            </a:extLst>
          </p:cNvPr>
          <p:cNvSpPr/>
          <p:nvPr/>
        </p:nvSpPr>
        <p:spPr>
          <a:xfrm>
            <a:off x="364067" y="8289476"/>
            <a:ext cx="4618888" cy="1641959"/>
          </a:xfrm>
          <a:prstGeom prst="rect">
            <a:avLst/>
          </a:prstGeom>
          <a:noFill/>
          <a:ln>
            <a:solidFill>
              <a:schemeClr val="tx2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74C18AE8-C9A9-B35A-7EF2-4556C585295F}"/>
              </a:ext>
            </a:extLst>
          </p:cNvPr>
          <p:cNvSpPr txBox="1"/>
          <p:nvPr/>
        </p:nvSpPr>
        <p:spPr>
          <a:xfrm>
            <a:off x="1505111" y="8366462"/>
            <a:ext cx="2336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/>
              <a:t>Objetivos: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EBB1C632-1BF6-7108-6C98-292F4332897B}"/>
              </a:ext>
            </a:extLst>
          </p:cNvPr>
          <p:cNvSpPr txBox="1"/>
          <p:nvPr/>
        </p:nvSpPr>
        <p:spPr>
          <a:xfrm>
            <a:off x="6447688" y="4042427"/>
            <a:ext cx="2336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/>
              <a:t>Resultado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9483812E-D8EB-9FB8-FD14-EA4794EB002B}"/>
              </a:ext>
            </a:extLst>
          </p:cNvPr>
          <p:cNvSpPr txBox="1"/>
          <p:nvPr/>
        </p:nvSpPr>
        <p:spPr>
          <a:xfrm>
            <a:off x="6425878" y="9980937"/>
            <a:ext cx="2336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/>
              <a:t>Conclusão:</a:t>
            </a: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E2E3DC28-C257-5AD3-B4B1-B40B09DE9F83}"/>
              </a:ext>
            </a:extLst>
          </p:cNvPr>
          <p:cNvSpPr txBox="1"/>
          <p:nvPr/>
        </p:nvSpPr>
        <p:spPr>
          <a:xfrm>
            <a:off x="4089078" y="15059039"/>
            <a:ext cx="2336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/>
              <a:t>Referências</a:t>
            </a:r>
          </a:p>
        </p:txBody>
      </p:sp>
      <p:sp>
        <p:nvSpPr>
          <p:cNvPr id="16" name="Retângulo 15">
            <a:extLst>
              <a:ext uri="{FF2B5EF4-FFF2-40B4-BE49-F238E27FC236}">
                <a16:creationId xmlns:a16="http://schemas.microsoft.com/office/drawing/2014/main" id="{545C2B46-3942-A174-695B-82AEE39B8AD8}"/>
              </a:ext>
            </a:extLst>
          </p:cNvPr>
          <p:cNvSpPr/>
          <p:nvPr/>
        </p:nvSpPr>
        <p:spPr>
          <a:xfrm>
            <a:off x="5456445" y="9849935"/>
            <a:ext cx="4618888" cy="4525997"/>
          </a:xfrm>
          <a:prstGeom prst="rect">
            <a:avLst/>
          </a:prstGeom>
          <a:noFill/>
          <a:ln>
            <a:solidFill>
              <a:schemeClr val="tx2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7" name="Retângulo 16">
            <a:extLst>
              <a:ext uri="{FF2B5EF4-FFF2-40B4-BE49-F238E27FC236}">
                <a16:creationId xmlns:a16="http://schemas.microsoft.com/office/drawing/2014/main" id="{90F0D625-99FC-F47D-2585-CF976312D70E}"/>
              </a:ext>
            </a:extLst>
          </p:cNvPr>
          <p:cNvSpPr/>
          <p:nvPr/>
        </p:nvSpPr>
        <p:spPr>
          <a:xfrm>
            <a:off x="401845" y="10279178"/>
            <a:ext cx="4618888" cy="4063710"/>
          </a:xfrm>
          <a:prstGeom prst="rect">
            <a:avLst/>
          </a:prstGeom>
          <a:noFill/>
          <a:ln>
            <a:solidFill>
              <a:schemeClr val="tx2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8" name="Retângulo 17">
            <a:extLst>
              <a:ext uri="{FF2B5EF4-FFF2-40B4-BE49-F238E27FC236}">
                <a16:creationId xmlns:a16="http://schemas.microsoft.com/office/drawing/2014/main" id="{EF72A4C8-056B-44A3-27E2-618D22FF48A6}"/>
              </a:ext>
            </a:extLst>
          </p:cNvPr>
          <p:cNvSpPr/>
          <p:nvPr/>
        </p:nvSpPr>
        <p:spPr>
          <a:xfrm>
            <a:off x="512555" y="14817950"/>
            <a:ext cx="9414290" cy="2064583"/>
          </a:xfrm>
          <a:prstGeom prst="rect">
            <a:avLst/>
          </a:prstGeom>
          <a:noFill/>
          <a:ln>
            <a:solidFill>
              <a:schemeClr val="tx2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9" name="CaixaDeTexto 18">
            <a:extLst>
              <a:ext uri="{FF2B5EF4-FFF2-40B4-BE49-F238E27FC236}">
                <a16:creationId xmlns:a16="http://schemas.microsoft.com/office/drawing/2014/main" id="{8F2807C1-AFB1-2FA0-AFD0-B4BF88397438}"/>
              </a:ext>
            </a:extLst>
          </p:cNvPr>
          <p:cNvSpPr txBox="1"/>
          <p:nvPr/>
        </p:nvSpPr>
        <p:spPr>
          <a:xfrm>
            <a:off x="1505111" y="10313811"/>
            <a:ext cx="2336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/>
              <a:t>Método:</a:t>
            </a:r>
          </a:p>
        </p:txBody>
      </p:sp>
    </p:spTree>
    <p:extLst>
      <p:ext uri="{BB962C8B-B14F-4D97-AF65-F5344CB8AC3E}">
        <p14:creationId xmlns:p14="http://schemas.microsoft.com/office/powerpoint/2010/main" val="129472656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Tema do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</TotalTime>
  <Words>15</Words>
  <Application>Microsoft Office PowerPoint</Application>
  <PresentationFormat>Personalizar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Arial</vt:lpstr>
      <vt:lpstr>Arial Nova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Ana Paula Lacerda</dc:creator>
  <cp:lastModifiedBy>Ana Paula Lacerda</cp:lastModifiedBy>
  <cp:revision>2</cp:revision>
  <dcterms:created xsi:type="dcterms:W3CDTF">2024-11-25T18:51:36Z</dcterms:created>
  <dcterms:modified xsi:type="dcterms:W3CDTF">2024-11-25T19:14:30Z</dcterms:modified>
</cp:coreProperties>
</file>